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92" r:id="rId3"/>
    <p:sldId id="257" r:id="rId4"/>
    <p:sldId id="272" r:id="rId5"/>
    <p:sldId id="294" r:id="rId6"/>
    <p:sldId id="273" r:id="rId7"/>
    <p:sldId id="293" r:id="rId8"/>
    <p:sldId id="268" r:id="rId9"/>
    <p:sldId id="288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B7C"/>
    <a:srgbClr val="CC0066"/>
    <a:srgbClr val="0000FF"/>
    <a:srgbClr val="FF3399"/>
    <a:srgbClr val="7280FF"/>
    <a:srgbClr val="030470"/>
    <a:srgbClr val="FFFFFF"/>
    <a:srgbClr val="FF99FF"/>
    <a:srgbClr val="FF66FF"/>
    <a:srgbClr val="E9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13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7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2021/9/17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22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2021/9/17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697220" y="1595439"/>
            <a:ext cx="4806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KHỐI LỚP 3</a:t>
            </a:r>
            <a:endParaRPr lang="zh-CN" altLang="en-US" sz="72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kies" panose="02040603050506020204" pitchFamily="18" charset="0"/>
              <a:ea typeface="inpin heiti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21541" y="4414624"/>
            <a:ext cx="4871119" cy="23287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524000" y="489857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PHÚ NHUẬN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ĐÌNH CHÍNH</a:t>
            </a: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408020" y="2861546"/>
            <a:ext cx="3684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inpin heiti" charset="-122"/>
              </a:rPr>
              <a:t>TOÁN</a:t>
            </a:r>
            <a:endParaRPr lang="zh-CN" altLang="en-US" sz="88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latin typeface="UTM Cookies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136FC7F-8355-4DF6-BDF3-2D4E135B47F8}"/>
              </a:ext>
            </a:extLst>
          </p:cNvPr>
          <p:cNvSpPr/>
          <p:nvPr/>
        </p:nvSpPr>
        <p:spPr>
          <a:xfrm>
            <a:off x="255725" y="226363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49128A6C-9B3A-4BE3-B5DF-532139AD7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F4A0B3E0-E672-42D9-AEF8-70DC3FD8B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10256802" y="4875222"/>
            <a:ext cx="2021675" cy="1881251"/>
          </a:xfrm>
          <a:prstGeom prst="rect">
            <a:avLst/>
          </a:prstGeom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id="{B9619C74-E27D-4F96-A49E-217454753DD1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422E1D74-9C81-4BE9-A8E1-99A23814D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518F9C4-121E-4F68-A71A-41D528D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6" name="图片 15">
            <a:extLst>
              <a:ext uri="{FF2B5EF4-FFF2-40B4-BE49-F238E27FC236}">
                <a16:creationId xmlns:a16="http://schemas.microsoft.com/office/drawing/2014/main" id="{9BDF0654-D91E-4B36-B616-3856F03B9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2CC2552A-6E25-46CB-942B-4D754448A3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36391" y="2725983"/>
            <a:ext cx="2021675" cy="1514744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4EEF8670-A06F-4D05-8800-34A9005FFD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913" y="-342479"/>
            <a:ext cx="3221436" cy="2274976"/>
          </a:xfrm>
          <a:prstGeom prst="rect">
            <a:avLst/>
          </a:prstGeom>
        </p:spPr>
      </p:pic>
      <p:pic>
        <p:nvPicPr>
          <p:cNvPr id="16" name="Picture 2" descr="Sách-Vở Bài Tập Toán lớp 3 Tập 1 +1bút chì | Citim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6250" r="23438" b="6648"/>
          <a:stretch>
            <a:fillRect/>
          </a:stretch>
        </p:blipFill>
        <p:spPr bwMode="auto">
          <a:xfrm>
            <a:off x="1277952" y="647996"/>
            <a:ext cx="4121611" cy="51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Tổng hợp 65 từ vựng tiếng Anh về đồ dùng học tập - Step Up Englis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0" t="11506" r="32314" b="24494"/>
          <a:stretch/>
        </p:blipFill>
        <p:spPr bwMode="auto">
          <a:xfrm>
            <a:off x="5626261" y="1456828"/>
            <a:ext cx="2834993" cy="2292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ình ảnh Hộp Màu Vàng Khung Bìa Sổ Tay, Sổ Tay, Clip Nghệ Thuật, Máy Tính  Xách Tay trong suốt PNG và Vector để tải xuống miễn ph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3751" r="8385" b="3751"/>
          <a:stretch>
            <a:fillRect/>
          </a:stretch>
        </p:blipFill>
        <p:spPr bwMode="auto">
          <a:xfrm>
            <a:off x="8691746" y="1047179"/>
            <a:ext cx="30099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 rot="1395851">
            <a:off x="9788280" y="2185878"/>
            <a:ext cx="198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99203" y="5686893"/>
            <a:ext cx="487362" cy="487362"/>
          </a:xfrm>
          <a:prstGeom prst="rect">
            <a:avLst/>
          </a:prstGeom>
        </p:spPr>
      </p:pic>
      <p:pic>
        <p:nvPicPr>
          <p:cNvPr id="3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5337520" y="4212294"/>
            <a:ext cx="4871119" cy="23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1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3" y="3322319"/>
            <a:ext cx="10929257" cy="3641631"/>
          </a:xfrm>
          <a:prstGeom prst="rect">
            <a:avLst/>
          </a:prstGeom>
        </p:spPr>
      </p:pic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" y="4470400"/>
            <a:ext cx="922304" cy="226168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712720" y="275755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   </a:t>
            </a:r>
            <a:r>
              <a:rPr lang="en-US" alt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442720" y="1633418"/>
            <a:ext cx="8564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459480" y="2817811"/>
            <a:ext cx="5847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492791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492791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738948"/>
            <a:ext cx="12192000" cy="1119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26" t="9823" r="5203" b="72788"/>
          <a:stretch/>
        </p:blipFill>
        <p:spPr>
          <a:xfrm>
            <a:off x="312783" y="557349"/>
            <a:ext cx="11403874" cy="3950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9233" y="3852286"/>
            <a:ext cx="3065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0810" y="3843028"/>
            <a:ext cx="252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7428" y="3843028"/>
            <a:ext cx="246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203200" y="5953034"/>
            <a:ext cx="12192000" cy="1119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087" y="294609"/>
            <a:ext cx="66446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: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: 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: …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8160" y="1036320"/>
            <a:ext cx="309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1920" y="1636484"/>
            <a:ext cx="5516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……………………………………………........ ..………………………………………………….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674847" y="1711354"/>
            <a:ext cx="547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6754" y="2510600"/>
            <a:ext cx="4754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5 = 20 (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247" y="3425658"/>
            <a:ext cx="4145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0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7407" t="46871" r="56561" b="34475"/>
          <a:stretch/>
        </p:blipFill>
        <p:spPr>
          <a:xfrm>
            <a:off x="548070" y="1629200"/>
            <a:ext cx="4712270" cy="4693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3540" y="315936"/>
                <a:ext cx="12087860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</a:p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ố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ả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𝑐𝑎𝑚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đó                   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𝐾h𝑜𝑎𝑛h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ố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ả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𝑐𝑎𝑚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40" y="315936"/>
                <a:ext cx="12087860" cy="1134285"/>
              </a:xfrm>
              <a:prstGeom prst="rect">
                <a:avLst/>
              </a:prstGeom>
              <a:blipFill>
                <a:blip r:embed="rId4"/>
                <a:stretch>
                  <a:fillRect l="-1059" t="-5914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7407" t="46871" r="56561" b="34475"/>
          <a:stretch/>
        </p:blipFill>
        <p:spPr>
          <a:xfrm>
            <a:off x="7022530" y="1629200"/>
            <a:ext cx="4712270" cy="46939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88340" y="1818640"/>
            <a:ext cx="4572000" cy="1422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5400000">
            <a:off x="5468619" y="3567640"/>
            <a:ext cx="4429762" cy="9317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0" y="676185"/>
            <a:ext cx="11938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&gt;, &lt; , =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x 5 …  3 x 6        b) 3 x 5 …  5 x 3         c) 20 : 4 …  20 : 5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x 5 …  3 x 4             4 x 6 …  6 x 4             20 : 4 …  20 :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480" y="2174240"/>
            <a:ext cx="78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9280" y="3313882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2640" y="2245360"/>
            <a:ext cx="6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200640" y="2156737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175240" y="3294077"/>
            <a:ext cx="78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933440" y="3294077"/>
            <a:ext cx="6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图片 2">
            <a:extLst>
              <a:ext uri="{FF2B5EF4-FFF2-40B4-BE49-F238E27FC236}">
                <a16:creationId xmlns:a16="http://schemas.microsoft.com/office/drawing/2014/main" id="{65583129-2193-4864-BA9F-FD2E4BB5A5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5" y="4583513"/>
            <a:ext cx="4380955" cy="21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0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4584507"/>
            <a:ext cx="12192000" cy="22734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965" t="75026" r="18423" b="7516"/>
          <a:stretch/>
        </p:blipFill>
        <p:spPr>
          <a:xfrm>
            <a:off x="528320" y="956545"/>
            <a:ext cx="10464800" cy="4357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3940" y="2694536"/>
            <a:ext cx="82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21240" y="1801030"/>
            <a:ext cx="167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33940" y="3557173"/>
            <a:ext cx="151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82200" y="4409440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584507"/>
            <a:ext cx="12192000" cy="22734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018" y="2236706"/>
            <a:ext cx="2529633" cy="436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5600" y="824466"/>
            <a:ext cx="3169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212</Words>
  <Application>Microsoft Office PowerPoint</Application>
  <PresentationFormat>Widescreen</PresentationFormat>
  <Paragraphs>46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Cambria Math</vt:lpstr>
      <vt:lpstr>等线</vt:lpstr>
      <vt:lpstr>inpin heiti</vt:lpstr>
      <vt:lpstr>Times New Roman</vt:lpstr>
      <vt:lpstr>UTM Cookies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ADMIN</cp:lastModifiedBy>
  <cp:revision>77</cp:revision>
  <dcterms:created xsi:type="dcterms:W3CDTF">2017-09-15T01:01:39Z</dcterms:created>
  <dcterms:modified xsi:type="dcterms:W3CDTF">2021-09-17T14:59:35Z</dcterms:modified>
</cp:coreProperties>
</file>